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5" r:id="rId16"/>
    <p:sldId id="270" r:id="rId17"/>
    <p:sldId id="271" r:id="rId18"/>
    <p:sldId id="272" r:id="rId19"/>
    <p:sldId id="273" r:id="rId20"/>
    <p:sldId id="274" r:id="rId21"/>
  </p:sldIdLst>
  <p:sldSz cx="9144000" cy="5715000" type="screen16x10"/>
  <p:notesSz cx="6858000" cy="9144000"/>
  <p:defaultTextStyle>
    <a:defPPr>
      <a:defRPr lang="en-US"/>
    </a:defPPr>
    <a:lvl1pPr marL="0" algn="l" defTabSz="888155" rtl="0" eaLnBrk="1" latinLnBrk="0" hangingPunct="1">
      <a:defRPr sz="1748" kern="1200">
        <a:solidFill>
          <a:schemeClr val="tx1"/>
        </a:solidFill>
        <a:latin typeface="+mn-lt"/>
        <a:ea typeface="+mn-ea"/>
        <a:cs typeface="+mn-cs"/>
      </a:defRPr>
    </a:lvl1pPr>
    <a:lvl2pPr marL="444077" algn="l" defTabSz="888155" rtl="0" eaLnBrk="1" latinLnBrk="0" hangingPunct="1">
      <a:defRPr sz="1748" kern="1200">
        <a:solidFill>
          <a:schemeClr val="tx1"/>
        </a:solidFill>
        <a:latin typeface="+mn-lt"/>
        <a:ea typeface="+mn-ea"/>
        <a:cs typeface="+mn-cs"/>
      </a:defRPr>
    </a:lvl2pPr>
    <a:lvl3pPr marL="888155" algn="l" defTabSz="888155" rtl="0" eaLnBrk="1" latinLnBrk="0" hangingPunct="1">
      <a:defRPr sz="1748" kern="1200">
        <a:solidFill>
          <a:schemeClr val="tx1"/>
        </a:solidFill>
        <a:latin typeface="+mn-lt"/>
        <a:ea typeface="+mn-ea"/>
        <a:cs typeface="+mn-cs"/>
      </a:defRPr>
    </a:lvl3pPr>
    <a:lvl4pPr marL="1332232" algn="l" defTabSz="888155" rtl="0" eaLnBrk="1" latinLnBrk="0" hangingPunct="1">
      <a:defRPr sz="1748" kern="1200">
        <a:solidFill>
          <a:schemeClr val="tx1"/>
        </a:solidFill>
        <a:latin typeface="+mn-lt"/>
        <a:ea typeface="+mn-ea"/>
        <a:cs typeface="+mn-cs"/>
      </a:defRPr>
    </a:lvl4pPr>
    <a:lvl5pPr marL="1776310" algn="l" defTabSz="888155" rtl="0" eaLnBrk="1" latinLnBrk="0" hangingPunct="1">
      <a:defRPr sz="1748" kern="1200">
        <a:solidFill>
          <a:schemeClr val="tx1"/>
        </a:solidFill>
        <a:latin typeface="+mn-lt"/>
        <a:ea typeface="+mn-ea"/>
        <a:cs typeface="+mn-cs"/>
      </a:defRPr>
    </a:lvl5pPr>
    <a:lvl6pPr marL="2220388" algn="l" defTabSz="888155" rtl="0" eaLnBrk="1" latinLnBrk="0" hangingPunct="1">
      <a:defRPr sz="1748" kern="1200">
        <a:solidFill>
          <a:schemeClr val="tx1"/>
        </a:solidFill>
        <a:latin typeface="+mn-lt"/>
        <a:ea typeface="+mn-ea"/>
        <a:cs typeface="+mn-cs"/>
      </a:defRPr>
    </a:lvl6pPr>
    <a:lvl7pPr marL="2664466" algn="l" defTabSz="888155" rtl="0" eaLnBrk="1" latinLnBrk="0" hangingPunct="1">
      <a:defRPr sz="1748" kern="1200">
        <a:solidFill>
          <a:schemeClr val="tx1"/>
        </a:solidFill>
        <a:latin typeface="+mn-lt"/>
        <a:ea typeface="+mn-ea"/>
        <a:cs typeface="+mn-cs"/>
      </a:defRPr>
    </a:lvl7pPr>
    <a:lvl8pPr marL="3108543" algn="l" defTabSz="888155" rtl="0" eaLnBrk="1" latinLnBrk="0" hangingPunct="1">
      <a:defRPr sz="1748" kern="1200">
        <a:solidFill>
          <a:schemeClr val="tx1"/>
        </a:solidFill>
        <a:latin typeface="+mn-lt"/>
        <a:ea typeface="+mn-ea"/>
        <a:cs typeface="+mn-cs"/>
      </a:defRPr>
    </a:lvl8pPr>
    <a:lvl9pPr marL="3552621" algn="l" defTabSz="888155" rtl="0" eaLnBrk="1" latinLnBrk="0" hangingPunct="1">
      <a:defRPr sz="1748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94686"/>
  </p:normalViewPr>
  <p:slideViewPr>
    <p:cSldViewPr snapToGrid="0" snapToObjects="1">
      <p:cViewPr>
        <p:scale>
          <a:sx n="125" d="100"/>
          <a:sy n="125" d="100"/>
        </p:scale>
        <p:origin x="207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71961-AF77-134E-AC68-927A2319C7C3}" type="datetimeFigureOut">
              <a:rPr lang="en-US" smtClean="0"/>
              <a:t>8/8/17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3751DB-16C1-7E4F-84B5-5839BD21A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2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88155" rtl="0" eaLnBrk="1" latinLnBrk="0" hangingPunct="1">
      <a:defRPr sz="1166" kern="1200">
        <a:solidFill>
          <a:schemeClr val="tx1"/>
        </a:solidFill>
        <a:latin typeface="+mn-lt"/>
        <a:ea typeface="+mn-ea"/>
        <a:cs typeface="+mn-cs"/>
      </a:defRPr>
    </a:lvl1pPr>
    <a:lvl2pPr marL="444077" algn="l" defTabSz="888155" rtl="0" eaLnBrk="1" latinLnBrk="0" hangingPunct="1">
      <a:defRPr sz="1166" kern="1200">
        <a:solidFill>
          <a:schemeClr val="tx1"/>
        </a:solidFill>
        <a:latin typeface="+mn-lt"/>
        <a:ea typeface="+mn-ea"/>
        <a:cs typeface="+mn-cs"/>
      </a:defRPr>
    </a:lvl2pPr>
    <a:lvl3pPr marL="888155" algn="l" defTabSz="888155" rtl="0" eaLnBrk="1" latinLnBrk="0" hangingPunct="1">
      <a:defRPr sz="1166" kern="1200">
        <a:solidFill>
          <a:schemeClr val="tx1"/>
        </a:solidFill>
        <a:latin typeface="+mn-lt"/>
        <a:ea typeface="+mn-ea"/>
        <a:cs typeface="+mn-cs"/>
      </a:defRPr>
    </a:lvl3pPr>
    <a:lvl4pPr marL="1332232" algn="l" defTabSz="888155" rtl="0" eaLnBrk="1" latinLnBrk="0" hangingPunct="1">
      <a:defRPr sz="1166" kern="1200">
        <a:solidFill>
          <a:schemeClr val="tx1"/>
        </a:solidFill>
        <a:latin typeface="+mn-lt"/>
        <a:ea typeface="+mn-ea"/>
        <a:cs typeface="+mn-cs"/>
      </a:defRPr>
    </a:lvl4pPr>
    <a:lvl5pPr marL="1776310" algn="l" defTabSz="888155" rtl="0" eaLnBrk="1" latinLnBrk="0" hangingPunct="1">
      <a:defRPr sz="1166" kern="1200">
        <a:solidFill>
          <a:schemeClr val="tx1"/>
        </a:solidFill>
        <a:latin typeface="+mn-lt"/>
        <a:ea typeface="+mn-ea"/>
        <a:cs typeface="+mn-cs"/>
      </a:defRPr>
    </a:lvl5pPr>
    <a:lvl6pPr marL="2220388" algn="l" defTabSz="888155" rtl="0" eaLnBrk="1" latinLnBrk="0" hangingPunct="1">
      <a:defRPr sz="1166" kern="1200">
        <a:solidFill>
          <a:schemeClr val="tx1"/>
        </a:solidFill>
        <a:latin typeface="+mn-lt"/>
        <a:ea typeface="+mn-ea"/>
        <a:cs typeface="+mn-cs"/>
      </a:defRPr>
    </a:lvl6pPr>
    <a:lvl7pPr marL="2664466" algn="l" defTabSz="888155" rtl="0" eaLnBrk="1" latinLnBrk="0" hangingPunct="1">
      <a:defRPr sz="1166" kern="1200">
        <a:solidFill>
          <a:schemeClr val="tx1"/>
        </a:solidFill>
        <a:latin typeface="+mn-lt"/>
        <a:ea typeface="+mn-ea"/>
        <a:cs typeface="+mn-cs"/>
      </a:defRPr>
    </a:lvl7pPr>
    <a:lvl8pPr marL="3108543" algn="l" defTabSz="888155" rtl="0" eaLnBrk="1" latinLnBrk="0" hangingPunct="1">
      <a:defRPr sz="1166" kern="1200">
        <a:solidFill>
          <a:schemeClr val="tx1"/>
        </a:solidFill>
        <a:latin typeface="+mn-lt"/>
        <a:ea typeface="+mn-ea"/>
        <a:cs typeface="+mn-cs"/>
      </a:defRPr>
    </a:lvl8pPr>
    <a:lvl9pPr marL="3552621" algn="l" defTabSz="888155" rtl="0" eaLnBrk="1" latinLnBrk="0" hangingPunct="1">
      <a:defRPr sz="116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E027D-974D-9E43-9B7C-6F0B88DB3C24}" type="datetimeFigureOut">
              <a:rPr lang="en-US" smtClean="0"/>
              <a:t>8/7/17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C3F9E-B2A2-E94A-9F91-990770709F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18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8280400" y="518160"/>
            <a:ext cx="172720" cy="304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687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8209280" y="1727200"/>
            <a:ext cx="284480" cy="304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>
            <a:off x="5984240" y="2042160"/>
            <a:ext cx="43688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927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02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4795520" y="985520"/>
            <a:ext cx="284480" cy="304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>
            <a:off x="7884160" y="1412240"/>
            <a:ext cx="294640" cy="304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13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2133600" y="3403600"/>
            <a:ext cx="42672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3911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78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6329680" y="1859280"/>
            <a:ext cx="304800" cy="17272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825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4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4968240" y="995680"/>
            <a:ext cx="264160" cy="2641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88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6441440" y="3342640"/>
            <a:ext cx="345440" cy="2540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271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27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7589520" y="477520"/>
            <a:ext cx="39624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7704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2001520" y="2113280"/>
            <a:ext cx="42672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913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7965440" y="873760"/>
            <a:ext cx="39624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853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2265680" y="1473200"/>
            <a:ext cx="375920" cy="2336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1605280" y="2753360"/>
            <a:ext cx="2519680" cy="2540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82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3058160" y="985520"/>
            <a:ext cx="284480" cy="304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7904480" y="2133600"/>
            <a:ext cx="274320" cy="29464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614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6197600" y="1950720"/>
            <a:ext cx="284480" cy="304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019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792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4114800" y="995680"/>
            <a:ext cx="284480" cy="304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0</Words>
  <Application>Microsoft Macintosh PowerPoint</Application>
  <PresentationFormat>On-screen Show (16:10)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agr</dc:creator>
  <cp:lastModifiedBy>agr</cp:lastModifiedBy>
  <cp:revision>7</cp:revision>
  <dcterms:created xsi:type="dcterms:W3CDTF">2017-08-08T03:56:14Z</dcterms:created>
  <dcterms:modified xsi:type="dcterms:W3CDTF">2017-08-08T04:14:35Z</dcterms:modified>
</cp:coreProperties>
</file>

<file path=docProps/thumbnail.jpeg>
</file>